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9" y="8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11372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11372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11372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200" y="182376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8040" y="182376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8040" y="411372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200" y="411372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4113720"/>
            <a:ext cx="292068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823760"/>
            <a:ext cx="907164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87640"/>
            <a:ext cx="9071640" cy="400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11372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11372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82376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11372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8"/>
          <p:cNvPicPr/>
          <p:nvPr/>
        </p:nvPicPr>
        <p:blipFill>
          <a:blip r:embed="rId14" cstate="print"/>
          <a:stretch/>
        </p:blipFill>
        <p:spPr>
          <a:xfrm>
            <a:off x="360" y="360"/>
            <a:ext cx="10078560" cy="756396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87640"/>
            <a:ext cx="9071640" cy="864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Berufsorientierung am EGD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504000" y="1769040"/>
            <a:ext cx="9071280" cy="337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Das BO-Konzept in der Mittelstufe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de-D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M. </a:t>
            </a:r>
            <a:r>
              <a:rPr lang="de-DE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Maruschka</a:t>
            </a: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&amp; A. Krehbiel  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Grafik 40"/>
          <p:cNvPicPr/>
          <p:nvPr/>
        </p:nvPicPr>
        <p:blipFill>
          <a:blip r:embed="rId2" cstate="print"/>
          <a:stretch/>
        </p:blipFill>
        <p:spPr>
          <a:xfrm>
            <a:off x="8352680" y="5580037"/>
            <a:ext cx="749520" cy="898920"/>
          </a:xfrm>
          <a:prstGeom prst="rect">
            <a:avLst/>
          </a:prstGeom>
          <a:ln>
            <a:noFill/>
          </a:ln>
        </p:spPr>
      </p:pic>
      <p:pic>
        <p:nvPicPr>
          <p:cNvPr id="42" name="Grafik 41"/>
          <p:cNvPicPr/>
          <p:nvPr/>
        </p:nvPicPr>
        <p:blipFill>
          <a:blip r:embed="rId3" cstate="print"/>
          <a:stretch/>
        </p:blipFill>
        <p:spPr>
          <a:xfrm>
            <a:off x="1656000" y="2016000"/>
            <a:ext cx="6626520" cy="3528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Klasse 8: Erste Blicke in die Praxis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504000" y="1769040"/>
            <a:ext cx="9071280" cy="438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5" name="Grafik 44"/>
          <p:cNvPicPr/>
          <p:nvPr/>
        </p:nvPicPr>
        <p:blipFill>
          <a:blip r:embed="rId2" cstate="print"/>
          <a:stretch/>
        </p:blipFill>
        <p:spPr>
          <a:xfrm>
            <a:off x="5328344" y="2843733"/>
            <a:ext cx="4064400" cy="1424160"/>
          </a:xfrm>
          <a:prstGeom prst="rect">
            <a:avLst/>
          </a:prstGeom>
          <a:ln>
            <a:noFill/>
          </a:ln>
        </p:spPr>
      </p:pic>
      <p:pic>
        <p:nvPicPr>
          <p:cNvPr id="46" name="Grafik 45"/>
          <p:cNvPicPr/>
          <p:nvPr/>
        </p:nvPicPr>
        <p:blipFill>
          <a:blip r:embed="rId3" cstate="print"/>
          <a:stretch/>
        </p:blipFill>
        <p:spPr>
          <a:xfrm>
            <a:off x="863848" y="1763613"/>
            <a:ext cx="2959200" cy="1824120"/>
          </a:xfrm>
          <a:prstGeom prst="rect">
            <a:avLst/>
          </a:prstGeom>
          <a:ln>
            <a:noFill/>
          </a:ln>
        </p:spPr>
      </p:pic>
      <p:pic>
        <p:nvPicPr>
          <p:cNvPr id="48" name="Grafik 80"/>
          <p:cNvPicPr/>
          <p:nvPr/>
        </p:nvPicPr>
        <p:blipFill>
          <a:blip r:embed="rId4" cstate="print"/>
          <a:stretch/>
        </p:blipFill>
        <p:spPr>
          <a:xfrm>
            <a:off x="1871960" y="4680000"/>
            <a:ext cx="3528392" cy="2155320"/>
          </a:xfrm>
          <a:prstGeom prst="rect">
            <a:avLst/>
          </a:prstGeom>
          <a:ln>
            <a:noFill/>
          </a:ln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583928" y="3923853"/>
            <a:ext cx="2743200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/>
            <a:r>
              <a:rPr lang="de-DE" sz="3600" kern="10" spc="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Mein Praxistag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Klasse 9: BO im WBS Unterricht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504000" y="182376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1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Thema Arbeitnehmer:</a:t>
            </a:r>
            <a:endParaRPr lang="de-DE" sz="1800" b="1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Arbeitswelt</a:t>
            </a: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Arbeitsvertrag, Rechte und Pflichten</a:t>
            </a: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Arbeitnehmervertretung</a:t>
            </a:r>
            <a:b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</a:br>
            <a:endParaRPr lang="de-D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1" spc="-1" dirty="0">
                <a:uFill>
                  <a:solidFill>
                    <a:srgbClr val="FFFFFF"/>
                  </a:solidFill>
                </a:uFill>
              </a:rPr>
              <a:t>Thema Bewerbung für ein Praktikum:</a:t>
            </a:r>
            <a:endParaRPr lang="de-DE" b="1" spc="-1" dirty="0">
              <a:uFill>
                <a:solidFill>
                  <a:srgbClr val="FFFFFF"/>
                </a:solidFill>
              </a:uFill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Wie finde ich einen Praktikumsplatz</a:t>
            </a:r>
            <a:endParaRPr lang="de-D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Wie bewerbe ich mich richtig</a:t>
            </a:r>
            <a:endParaRPr lang="de-D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endParaRPr lang="de-DE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Klasse 9: BO außerunterrichtlich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504000" y="182376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Tag der BO </a:t>
            </a:r>
            <a:r>
              <a:rPr lang="de-DE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mit</a:t>
            </a:r>
            <a:r>
              <a:rPr lang="de-DE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der IHK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Berufsprofiling</a:t>
            </a:r>
            <a:endParaRPr lang="de-D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Ausbildungsbotschafter</a:t>
            </a:r>
            <a:endParaRPr lang="de-D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Bewerbungstraining</a:t>
            </a:r>
            <a:b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</a:b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Besuch des Berufsinformationszentrums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Informationen</a:t>
            </a:r>
          </a:p>
          <a:p>
            <a:pPr lvl="2" indent="-457200">
              <a:spcAft>
                <a:spcPts val="1199"/>
              </a:spcAft>
              <a:buFont typeface="Arial" pitchFamily="34" charset="0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Berufsrecherche</a:t>
            </a: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Aft>
                <a:spcPts val="1199"/>
              </a:spcAft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Klasse 10: Erkundungspraktikum</a:t>
            </a:r>
            <a:endParaRPr lang="de-DE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504000" y="182376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5" name="Grafik 54"/>
          <p:cNvPicPr/>
          <p:nvPr/>
        </p:nvPicPr>
        <p:blipFill>
          <a:blip r:embed="rId2" cstate="print"/>
          <a:stretch/>
        </p:blipFill>
        <p:spPr>
          <a:xfrm>
            <a:off x="792000" y="1824480"/>
            <a:ext cx="2755080" cy="2063520"/>
          </a:xfrm>
          <a:prstGeom prst="rect">
            <a:avLst/>
          </a:prstGeom>
          <a:ln>
            <a:noFill/>
          </a:ln>
        </p:spPr>
      </p:pic>
      <p:pic>
        <p:nvPicPr>
          <p:cNvPr id="56" name="Grafik 55"/>
          <p:cNvPicPr/>
          <p:nvPr/>
        </p:nvPicPr>
        <p:blipFill>
          <a:blip r:embed="rId3" cstate="print"/>
          <a:stretch/>
        </p:blipFill>
        <p:spPr>
          <a:xfrm>
            <a:off x="5832000" y="2016000"/>
            <a:ext cx="2866680" cy="1599840"/>
          </a:xfrm>
          <a:prstGeom prst="rect">
            <a:avLst/>
          </a:prstGeom>
          <a:ln>
            <a:noFill/>
          </a:ln>
        </p:spPr>
      </p:pic>
      <p:pic>
        <p:nvPicPr>
          <p:cNvPr id="57" name="Grafik 56"/>
          <p:cNvPicPr/>
          <p:nvPr/>
        </p:nvPicPr>
        <p:blipFill>
          <a:blip r:embed="rId4" cstate="print"/>
          <a:stretch/>
        </p:blipFill>
        <p:spPr>
          <a:xfrm>
            <a:off x="3384000" y="4304160"/>
            <a:ext cx="2847600" cy="1599840"/>
          </a:xfrm>
          <a:prstGeom prst="rect">
            <a:avLst/>
          </a:prstGeom>
          <a:ln>
            <a:noFill/>
          </a:ln>
        </p:spPr>
      </p:pic>
      <p:sp>
        <p:nvSpPr>
          <p:cNvPr id="58" name="TextShape 3"/>
          <p:cNvSpPr txBox="1"/>
          <p:nvPr/>
        </p:nvSpPr>
        <p:spPr>
          <a:xfrm>
            <a:off x="1511920" y="6300117"/>
            <a:ext cx="6768752" cy="5329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/>
            <a:r>
              <a:rPr lang="de-DE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31. Oktober – 04. November 2022</a:t>
            </a:r>
            <a:endParaRPr lang="de-DE" sz="3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Microsoft YaHe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Vorbereitung der </a:t>
            </a:r>
            <a:r>
              <a:rPr lang="de-DE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r>
              <a:rPr lang="de-D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erufserkundung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504000" y="182376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Selbstgewähltes Berufsfeld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Eigenständige Suche nach geeigneten Stellen</a:t>
            </a: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Gern auch außerhalb der Region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Bewerbung ab Januar 2022 (!)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Nachweis einer Stelle bis Pfingsten </a:t>
            </a: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Begleitung durch die WBS - Lehrkräfte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504000" y="287640"/>
            <a:ext cx="9071640" cy="86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de-DE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Durchführung &amp; Nachbereitung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504000" y="1823760"/>
            <a:ext cx="9071640" cy="438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Besuch oder Kontakt durch Lehrkräfte während</a:t>
            </a:r>
            <a:b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</a:b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der Praktikumswoche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Nachbereitung und Auswertung im WBS- </a:t>
            </a:r>
            <a:b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</a:b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Unterricht 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r>
              <a:rPr lang="de-DE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</a:t>
            </a:r>
            <a:r>
              <a:rPr lang="de-DE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ertifizierung für das BO Portfolio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467640">
              <a:lnSpc>
                <a:spcPct val="100000"/>
              </a:lnSpc>
              <a:spcAft>
                <a:spcPts val="1199"/>
              </a:spcAft>
              <a:buClr>
                <a:srgbClr val="000000"/>
              </a:buClr>
              <a:buFont typeface="Arial"/>
              <a:buChar char="•"/>
            </a:pP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Benutzerdefiniert</PresentationFormat>
  <Paragraphs>51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Microsoft YaHei</vt:lpstr>
      <vt:lpstr>Arial</vt:lpstr>
      <vt:lpstr>DejaVu Sans</vt:lpstr>
      <vt:lpstr>Symbol</vt:lpstr>
      <vt:lpstr>Times New Roman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angela</dc:creator>
  <cp:lastModifiedBy>Angela B. Krehbiel</cp:lastModifiedBy>
  <cp:revision>15</cp:revision>
  <dcterms:modified xsi:type="dcterms:W3CDTF">2021-09-14T07:43:14Z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Benutzerdefiniert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